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3" r:id="rId5"/>
    <p:sldId id="261" r:id="rId6"/>
    <p:sldId id="262" r:id="rId7"/>
    <p:sldId id="257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3A839-AA5E-844A-9C0A-E55D0FE009F5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36F9-484F-1840-BBA6-DA64F79B8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36F9-484F-1840-BBA6-DA64F79B8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34D2B9-1F5B-7A4E-961D-595EA0F1BBCA}" type="datetimeFigureOut">
              <a:rPr lang="en-US" smtClean="0"/>
              <a:pPr/>
              <a:t>10/22/12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6D73D4-60CA-394C-A70A-E13F6058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Fungi: Yeast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Microorganisms Unit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Raynor</a:t>
            </a:r>
            <a:r>
              <a:rPr lang="en-US" dirty="0" smtClean="0"/>
              <a:t>, MHS Biology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Fungi can be single-celled or many-celled</a:t>
            </a:r>
          </a:p>
          <a:p>
            <a:r>
              <a:rPr lang="en-US" dirty="0" smtClean="0"/>
              <a:t>Heterotrophic – cannot make their own food</a:t>
            </a:r>
          </a:p>
          <a:p>
            <a:r>
              <a:rPr lang="en-US" dirty="0" smtClean="0"/>
              <a:t>Reproduce both sexually or asexually</a:t>
            </a:r>
          </a:p>
          <a:p>
            <a:pPr lvl="1"/>
            <a:r>
              <a:rPr lang="en-US" dirty="0" smtClean="0"/>
              <a:t>Form spores</a:t>
            </a:r>
          </a:p>
          <a:p>
            <a:pPr lvl="1"/>
            <a:r>
              <a:rPr lang="en-US" dirty="0" smtClean="0"/>
              <a:t>Make new cells by budding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962400"/>
            <a:ext cx="38100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6934200" cy="4853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green and white fuzz of mold is actually the reproductive structures of the fungus</a:t>
            </a:r>
          </a:p>
          <a:p>
            <a:r>
              <a:rPr lang="en-US" dirty="0" smtClean="0"/>
              <a:t>The body of the fungus is within the food</a:t>
            </a:r>
          </a:p>
          <a:p>
            <a:r>
              <a:rPr lang="en-US" dirty="0" smtClean="0"/>
              <a:t>All fungi except yeasts have </a:t>
            </a:r>
            <a:r>
              <a:rPr lang="en-US" dirty="0" err="1" smtClean="0"/>
              <a:t>hyphae</a:t>
            </a:r>
            <a:endParaRPr lang="en-US" dirty="0" smtClean="0"/>
          </a:p>
          <a:p>
            <a:pPr lvl="1"/>
            <a:r>
              <a:rPr lang="en-US" dirty="0" smtClean="0"/>
              <a:t>Long filaments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616452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Secrete digestive enzymes that break down organic matter</a:t>
            </a:r>
          </a:p>
          <a:p>
            <a:r>
              <a:rPr lang="en-US" dirty="0" smtClean="0"/>
              <a:t>Absorb nutrients for their own use</a:t>
            </a:r>
          </a:p>
          <a:p>
            <a:pPr lvl="1"/>
            <a:r>
              <a:rPr lang="en-US" dirty="0" smtClean="0"/>
              <a:t>Ex. Athlete’s Foot – breaks down skin cells causing red, itchy areas</a:t>
            </a:r>
          </a:p>
          <a:p>
            <a:r>
              <a:rPr lang="en-US" dirty="0" smtClean="0"/>
              <a:t>Decompose leaves, branches, dead animals and waste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160279"/>
            <a:ext cx="2971800" cy="2313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vs. Detriments 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Baking</a:t>
            </a:r>
          </a:p>
          <a:p>
            <a:r>
              <a:rPr lang="en-US" dirty="0" smtClean="0"/>
              <a:t>Brewing</a:t>
            </a:r>
          </a:p>
          <a:p>
            <a:r>
              <a:rPr lang="en-US" dirty="0" smtClean="0"/>
              <a:t>Wine-making</a:t>
            </a:r>
          </a:p>
          <a:p>
            <a:r>
              <a:rPr lang="en-US" dirty="0" smtClean="0"/>
              <a:t>Cheese production</a:t>
            </a:r>
          </a:p>
          <a:p>
            <a:r>
              <a:rPr lang="en-US" dirty="0" smtClean="0"/>
              <a:t>Flavor</a:t>
            </a:r>
          </a:p>
          <a:p>
            <a:r>
              <a:rPr lang="en-US" dirty="0" smtClean="0"/>
              <a:t>Eating </a:t>
            </a:r>
          </a:p>
          <a:p>
            <a:r>
              <a:rPr lang="en-US" dirty="0" smtClean="0"/>
              <a:t>Antibiotics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Mold </a:t>
            </a:r>
          </a:p>
          <a:p>
            <a:r>
              <a:rPr lang="en-US" dirty="0" smtClean="0"/>
              <a:t>Athlete’s Foot (</a:t>
            </a:r>
            <a:r>
              <a:rPr lang="en-US" i="1" dirty="0" err="1" smtClean="0"/>
              <a:t>Tinea</a:t>
            </a:r>
            <a:r>
              <a:rPr lang="en-US" i="1" dirty="0" smtClean="0"/>
              <a:t> </a:t>
            </a:r>
            <a:r>
              <a:rPr lang="en-US" i="1" dirty="0" err="1" smtClean="0"/>
              <a:t>pedis</a:t>
            </a:r>
            <a:r>
              <a:rPr lang="en-US" smtClean="0"/>
              <a:t>)</a:t>
            </a:r>
          </a:p>
          <a:p>
            <a:r>
              <a:rPr lang="en-US" dirty="0" smtClean="0"/>
              <a:t>Ringworm</a:t>
            </a:r>
          </a:p>
          <a:p>
            <a:r>
              <a:rPr lang="en-US" dirty="0" smtClean="0"/>
              <a:t>Thrush/</a:t>
            </a:r>
            <a:r>
              <a:rPr lang="en-US" dirty="0" err="1" smtClean="0"/>
              <a:t>Candidiasis</a:t>
            </a:r>
            <a:endParaRPr lang="en-US" dirty="0" smtClean="0"/>
          </a:p>
          <a:p>
            <a:r>
              <a:rPr lang="en-US" dirty="0" smtClean="0"/>
              <a:t>Pneumonia</a:t>
            </a:r>
          </a:p>
          <a:p>
            <a:r>
              <a:rPr lang="en-US" dirty="0" err="1" smtClean="0"/>
              <a:t>Fungemia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Detriments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Hieroglyphics indicate that Ancient Egyptians were using live yeast and fermentation to make their bread rise over 5,000 years ago.</a:t>
            </a:r>
          </a:p>
          <a:p>
            <a:r>
              <a:rPr dirty="0" smtClean="0"/>
              <a:t>Leaven</a:t>
            </a:r>
            <a:r>
              <a:rPr lang="en-US" dirty="0" smtClean="0"/>
              <a:t> </a:t>
            </a:r>
            <a:r>
              <a:rPr dirty="0" smtClean="0"/>
              <a:t>was a soft, dough-type medium kept from one bread baking session to another.</a:t>
            </a:r>
            <a:r>
              <a:rPr lang="en-US" dirty="0" smtClean="0"/>
              <a:t>  </a:t>
            </a:r>
            <a:r>
              <a:rPr dirty="0" smtClean="0"/>
              <a:t>A small portion of this dough was used to start or leaven each new lot of bread dough.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dirty="0" smtClean="0"/>
              <a:t>eavening mixtures for bread making were formed by natural contaminants in flour such as wild yeast and lactobacilli</a:t>
            </a:r>
            <a:r>
              <a:rPr lang="en-US" dirty="0" smtClean="0"/>
              <a:t> </a:t>
            </a:r>
            <a:r>
              <a:rPr lang="en-US" i="1" dirty="0" smtClean="0"/>
              <a:t>(which are what?)</a:t>
            </a:r>
            <a:endParaRPr lang="en-US" dirty="0" smtClean="0"/>
          </a:p>
          <a:p>
            <a:r>
              <a:rPr lang="en-US" dirty="0" smtClean="0"/>
              <a:t>Yeast reproduces so quickly that it has evolved into a completely different form than 100 years ago and will continue to do so.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1,500 species have been identified</a:t>
            </a:r>
          </a:p>
          <a:p>
            <a:pPr lvl="1"/>
            <a:r>
              <a:rPr lang="en-US" dirty="0" smtClean="0"/>
              <a:t>This is estimated to be only 1% of the actual number of species</a:t>
            </a:r>
          </a:p>
          <a:p>
            <a:r>
              <a:rPr i="1" dirty="0" smtClean="0"/>
              <a:t>S</a:t>
            </a:r>
            <a:r>
              <a:rPr lang="en-US" i="1" dirty="0" err="1" smtClean="0"/>
              <a:t>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“Sugar-eating Fungus”</a:t>
            </a:r>
          </a:p>
          <a:p>
            <a:pPr lvl="1"/>
            <a:r>
              <a:rPr lang="en-US" dirty="0" smtClean="0"/>
              <a:t>Baker’s yeast</a:t>
            </a:r>
          </a:p>
          <a:p>
            <a:r>
              <a:rPr lang="en-US" i="1" dirty="0" smtClean="0"/>
              <a:t>Candida </a:t>
            </a:r>
            <a:r>
              <a:rPr lang="en-US" i="1" dirty="0" err="1" smtClean="0"/>
              <a:t>albicans</a:t>
            </a:r>
            <a:endParaRPr lang="en-US" dirty="0" smtClean="0"/>
          </a:p>
          <a:p>
            <a:pPr lvl="1"/>
            <a:r>
              <a:rPr lang="en-US" dirty="0" smtClean="0"/>
              <a:t>Causes thrush</a:t>
            </a:r>
          </a:p>
          <a:p>
            <a:r>
              <a:rPr lang="en-US" dirty="0" smtClean="0"/>
              <a:t>Naturally occurs </a:t>
            </a:r>
          </a:p>
          <a:p>
            <a:pPr lvl="1"/>
            <a:r>
              <a:rPr lang="en-US" dirty="0" smtClean="0"/>
              <a:t>On your skin, </a:t>
            </a:r>
          </a:p>
          <a:p>
            <a:pPr lvl="1"/>
            <a:r>
              <a:rPr lang="en-US" dirty="0" smtClean="0"/>
              <a:t>On the skins of many fruits and berries </a:t>
            </a:r>
          </a:p>
          <a:p>
            <a:pPr lvl="1"/>
            <a:r>
              <a:rPr lang="en-US" dirty="0" smtClean="0"/>
              <a:t>In the gut flora of some mammals and insects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19400"/>
            <a:ext cx="3081158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Homework:</a:t>
            </a:r>
          </a:p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80</TotalTime>
  <Words>282</Words>
  <Application>Microsoft Macintosh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Fungi: Yeast</vt:lpstr>
      <vt:lpstr>Kingdom Fungi</vt:lpstr>
      <vt:lpstr>Fungi Reproduction</vt:lpstr>
      <vt:lpstr>Structure</vt:lpstr>
      <vt:lpstr>Decomposers</vt:lpstr>
      <vt:lpstr>Benefits vs. Detriments </vt:lpstr>
      <vt:lpstr>History of Yeast</vt:lpstr>
      <vt:lpstr>Yeast</vt:lpstr>
      <vt:lpstr>The End.</vt:lpstr>
    </vt:vector>
  </TitlesOfParts>
  <Company>Neag School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Fungi: Yeast</dc:title>
  <dc:creator>Neag School of Education Student</dc:creator>
  <cp:lastModifiedBy>Neag School of Education Student</cp:lastModifiedBy>
  <cp:revision>10</cp:revision>
  <dcterms:created xsi:type="dcterms:W3CDTF">2010-08-15T21:24:11Z</dcterms:created>
  <dcterms:modified xsi:type="dcterms:W3CDTF">2012-10-23T01:14:09Z</dcterms:modified>
</cp:coreProperties>
</file>